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61" r:id="rId4"/>
    <p:sldId id="258" r:id="rId5"/>
    <p:sldId id="262" r:id="rId6"/>
    <p:sldId id="260" r:id="rId7"/>
    <p:sldId id="264" r:id="rId8"/>
    <p:sldId id="268" r:id="rId9"/>
    <p:sldId id="269" r:id="rId10"/>
    <p:sldId id="270" r:id="rId11"/>
    <p:sldId id="267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4" autoAdjust="0"/>
    <p:restoredTop sz="88088" autoAdjust="0"/>
  </p:normalViewPr>
  <p:slideViewPr>
    <p:cSldViewPr snapToGrid="0">
      <p:cViewPr varScale="1">
        <p:scale>
          <a:sx n="57" d="100"/>
          <a:sy n="57" d="100"/>
        </p:scale>
        <p:origin x="90" y="4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CBC59E-0306-45A8-BD83-7462E8AD6492}" type="datetimeFigureOut">
              <a:rPr lang="ru-RU" smtClean="0"/>
              <a:t>21.10.2024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FF3250-0805-4526-AA87-3D0A4632C1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24321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5690E-D519-48A3-A522-D84B9A57B7CB}" type="datetimeFigureOut">
              <a:rPr lang="ru-RU" smtClean="0"/>
              <a:t>21.10.2024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982FB-D99C-4F95-AB88-333A04625E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31625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5690E-D519-48A3-A522-D84B9A57B7CB}" type="datetimeFigureOut">
              <a:rPr lang="ru-RU" smtClean="0"/>
              <a:t>21.10.2024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982FB-D99C-4F95-AB88-333A04625E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23917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5690E-D519-48A3-A522-D84B9A57B7CB}" type="datetimeFigureOut">
              <a:rPr lang="ru-RU" smtClean="0"/>
              <a:t>21.10.2024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982FB-D99C-4F95-AB88-333A04625E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30054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5690E-D519-48A3-A522-D84B9A57B7CB}" type="datetimeFigureOut">
              <a:rPr lang="ru-RU" smtClean="0"/>
              <a:t>21.10.2024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982FB-D99C-4F95-AB88-333A04625E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02534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5690E-D519-48A3-A522-D84B9A57B7CB}" type="datetimeFigureOut">
              <a:rPr lang="ru-RU" smtClean="0"/>
              <a:t>21.10.2024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982FB-D99C-4F95-AB88-333A04625E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3505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5690E-D519-48A3-A522-D84B9A57B7CB}" type="datetimeFigureOut">
              <a:rPr lang="ru-RU" smtClean="0"/>
              <a:t>21.10.2024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982FB-D99C-4F95-AB88-333A04625E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45089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5690E-D519-48A3-A522-D84B9A57B7CB}" type="datetimeFigureOut">
              <a:rPr lang="ru-RU" smtClean="0"/>
              <a:t>21.10.2024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982FB-D99C-4F95-AB88-333A04625E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4220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5690E-D519-48A3-A522-D84B9A57B7CB}" type="datetimeFigureOut">
              <a:rPr lang="ru-RU" smtClean="0"/>
              <a:t>21.10.2024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982FB-D99C-4F95-AB88-333A04625E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22447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5690E-D519-48A3-A522-D84B9A57B7CB}" type="datetimeFigureOut">
              <a:rPr lang="ru-RU" smtClean="0"/>
              <a:t>21.10.2024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982FB-D99C-4F95-AB88-333A04625E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26238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5690E-D519-48A3-A522-D84B9A57B7CB}" type="datetimeFigureOut">
              <a:rPr lang="ru-RU" smtClean="0"/>
              <a:t>21.10.2024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982FB-D99C-4F95-AB88-333A04625E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48003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5690E-D519-48A3-A522-D84B9A57B7CB}" type="datetimeFigureOut">
              <a:rPr lang="ru-RU" smtClean="0"/>
              <a:t>21.10.2024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982FB-D99C-4F95-AB88-333A04625E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4335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F5690E-D519-48A3-A522-D84B9A57B7CB}" type="datetimeFigureOut">
              <a:rPr lang="ru-RU" smtClean="0"/>
              <a:t>21.10.2024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6982FB-D99C-4F95-AB88-333A04625E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01228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xn--j1ahfl.xn--p1ai/data/ppt_to_html/u306829/p174760/img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8690" y="365125"/>
            <a:ext cx="10145110" cy="6199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67593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31849" y="4199020"/>
            <a:ext cx="6988677" cy="1890631"/>
          </a:xfrm>
        </p:spPr>
        <p:txBody>
          <a:bodyPr>
            <a:normAutofit/>
          </a:bodyPr>
          <a:lstStyle/>
          <a:p>
            <a:r>
              <a:rPr lang="ru-RU" sz="2400" dirty="0" smtClean="0"/>
              <a:t>7ч 30 мин                   7ч 45мин              7ч 55 мин</a:t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на 5 минут              на 20 минут             на 30 минут         </a:t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7952874" y="2105527"/>
            <a:ext cx="3394576" cy="3984124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FF0000"/>
                </a:solidFill>
              </a:rPr>
              <a:t>Оцените себя:</a:t>
            </a:r>
            <a:br>
              <a:rPr lang="ru-RU" sz="4000" dirty="0" smtClean="0">
                <a:solidFill>
                  <a:srgbClr val="FF0000"/>
                </a:solidFill>
              </a:rPr>
            </a:br>
            <a:r>
              <a:rPr lang="ru-RU" sz="4000" dirty="0" smtClean="0">
                <a:solidFill>
                  <a:srgbClr val="FF0000"/>
                </a:solidFill>
              </a:rPr>
              <a:t>каждый верный ответ 1 балл</a:t>
            </a:r>
            <a:endParaRPr lang="ru-RU" sz="4000" dirty="0"/>
          </a:p>
        </p:txBody>
      </p:sp>
      <p:pic>
        <p:nvPicPr>
          <p:cNvPr id="6" name="Picture 4" descr="https://fsd.multiurok.ru/html/2020/11/03/s_5fa0bbbc3016d/img26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768" b="7191"/>
          <a:stretch/>
        </p:blipFill>
        <p:spPr bwMode="auto">
          <a:xfrm>
            <a:off x="584702" y="704683"/>
            <a:ext cx="7064096" cy="33929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68002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Оцени себя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080728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Помоги Золушке расставить чугунки по </a:t>
            </a: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порядку ответов</a:t>
            </a:r>
            <a:endParaRPr lang="ru-RU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2050" name="Picture 2" descr="https://xn--j1ahfl.xn--p1ai/data/ppt_to_html/u306829/p174760/img4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889" t="19347"/>
          <a:stretch/>
        </p:blipFill>
        <p:spPr bwMode="auto">
          <a:xfrm>
            <a:off x="9154510" y="1573404"/>
            <a:ext cx="2751630" cy="4609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https://xn--j1ahfl.xn--p1ai/data/ppt_to_html/u306829/p174760/img4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476" t="68414" r="4386"/>
          <a:stretch/>
        </p:blipFill>
        <p:spPr bwMode="auto">
          <a:xfrm>
            <a:off x="978777" y="1979147"/>
            <a:ext cx="2144110" cy="1805152"/>
          </a:xfrm>
          <a:prstGeom prst="rect">
            <a:avLst/>
          </a:prstGeom>
          <a:solidFill>
            <a:srgbClr val="FFC000"/>
          </a:solidFill>
        </p:spPr>
      </p:pic>
      <p:pic>
        <p:nvPicPr>
          <p:cNvPr id="8" name="Picture 4" descr="https://xn--j1ahfl.xn--p1ai/data/ppt_to_html/u306829/p174760/img4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476" t="68414" r="4386"/>
          <a:stretch/>
        </p:blipFill>
        <p:spPr bwMode="auto">
          <a:xfrm>
            <a:off x="5713685" y="1924707"/>
            <a:ext cx="2144110" cy="1805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https://xn--j1ahfl.xn--p1ai/data/ppt_to_html/u306829/p174760/img4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476" t="68414" r="4386"/>
          <a:stretch/>
        </p:blipFill>
        <p:spPr bwMode="auto">
          <a:xfrm>
            <a:off x="1098330" y="4373203"/>
            <a:ext cx="2144110" cy="1805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 descr="https://xn--j1ahfl.xn--p1ai/data/ppt_to_html/u306829/p174760/img4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476" t="68414" r="4386"/>
          <a:stretch/>
        </p:blipFill>
        <p:spPr bwMode="auto">
          <a:xfrm>
            <a:off x="5796245" y="4373203"/>
            <a:ext cx="2144110" cy="1805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902372" y="2827283"/>
            <a:ext cx="536027" cy="304800"/>
          </a:xfrm>
          <a:prstGeom prst="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6424239" y="2670346"/>
            <a:ext cx="888122" cy="422754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7+7</a:t>
            </a:r>
            <a:endParaRPr lang="ru-RU" sz="2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713185" y="2709329"/>
            <a:ext cx="914400" cy="422754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9+2</a:t>
            </a:r>
            <a:endParaRPr lang="ru-RU" sz="2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816767" y="5093731"/>
            <a:ext cx="810817" cy="45720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5+7</a:t>
            </a:r>
            <a:endParaRPr lang="ru-RU" sz="2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6551332" y="5093731"/>
            <a:ext cx="914400" cy="45720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9+6</a:t>
            </a:r>
            <a:endParaRPr lang="ru-RU" sz="2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52944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800600" y="1122362"/>
            <a:ext cx="5867400" cy="3798553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Оцените себя: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каждый верный ответ 1 балл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9332840"/>
              </p:ext>
            </p:extLst>
          </p:nvPr>
        </p:nvGraphicFramePr>
        <p:xfrm>
          <a:off x="1179094" y="1122362"/>
          <a:ext cx="2803359" cy="488426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803359">
                  <a:extLst>
                    <a:ext uri="{9D8B030D-6E8A-4147-A177-3AD203B41FA5}">
                      <a16:colId xmlns:a16="http://schemas.microsoft.com/office/drawing/2014/main" val="3322792439"/>
                    </a:ext>
                  </a:extLst>
                </a:gridCol>
              </a:tblGrid>
              <a:tr h="488426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</a:rPr>
                        <a:t>9+2=11  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</a:rPr>
                        <a:t>5+7=12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</a:rPr>
                        <a:t>6+7=13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</a:rPr>
                        <a:t>7+7=14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</a:rPr>
                        <a:t>9+6= 15    </a:t>
                      </a: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4960363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009568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xn--j1ahfl.xn--p1ai/data/ppt_to_html/u306829/p174760/img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8665" y="525517"/>
            <a:ext cx="8231680" cy="6173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953460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69242" y="365125"/>
            <a:ext cx="4784557" cy="4507664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Оцените себя: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верный ответ 1 балл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5"/>
            <a:ext cx="4106779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dirty="0" smtClean="0"/>
              <a:t>Золушке осталось перебрать 5 кг крупы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14038671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xn--j1ahfl.xn--p1ai/data/ppt_to_html/u306829/p174760/img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9109" y="623077"/>
            <a:ext cx="8088988" cy="60667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753710" y="4035972"/>
            <a:ext cx="3773214" cy="129277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90252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xn--j1ahfl.xn--p1ai/data/ppt_to_html/u306829/p174760/img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1891" y="625642"/>
            <a:ext cx="76200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https://xn--j1ahfl.xn--p1ai/data/ppt_to_html/u306829/p174760/img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4291" y="778042"/>
            <a:ext cx="76200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682087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81274" y="1709738"/>
            <a:ext cx="4766176" cy="2852737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Оцените себя: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каждый верный ответ 1 балл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15924" y="1185333"/>
            <a:ext cx="5101389" cy="5300134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 1 час                  2 часа                3 часа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  4 часа               5 часов              6 часов</a:t>
            </a:r>
            <a:endParaRPr lang="ru-RU" dirty="0"/>
          </a:p>
        </p:txBody>
      </p:sp>
      <p:pic>
        <p:nvPicPr>
          <p:cNvPr id="4" name="Picture 2" descr="https://xn--j1ahfl.xn--p1ai/data/ppt_to_html/u306829/p174760/img11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959" t="5053" r="5095" b="32421"/>
          <a:stretch/>
        </p:blipFill>
        <p:spPr bwMode="auto">
          <a:xfrm>
            <a:off x="415923" y="2048710"/>
            <a:ext cx="5101389" cy="3573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s://xn--j1ahfl.xn--p1ai/data/ppt_to_html/u306829/p174760/img11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959" t="5053" r="5095" b="32421"/>
          <a:stretch/>
        </p:blipFill>
        <p:spPr bwMode="auto">
          <a:xfrm>
            <a:off x="415922" y="2048709"/>
            <a:ext cx="5101389" cy="3573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929054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4" name="Picture 4" descr="https://fsd.multiurok.ru/html/2020/11/03/s_5fa0bbbc3016d/img2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3607" y="573339"/>
            <a:ext cx="7064096" cy="529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https://fsd.multiurok.ru/html/2020/11/03/s_5fa0bbbc3016d/img2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6007" y="725739"/>
            <a:ext cx="7064096" cy="529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1680959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456</TotalTime>
  <Words>60</Words>
  <Application>Microsoft Office PowerPoint</Application>
  <PresentationFormat>Широкоэкранный</PresentationFormat>
  <Paragraphs>29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Тема Office</vt:lpstr>
      <vt:lpstr>Презентация PowerPoint</vt:lpstr>
      <vt:lpstr>Помоги Золушке расставить чугунки по порядку ответов</vt:lpstr>
      <vt:lpstr>Оцените себя: каждый верный ответ 1 балл  </vt:lpstr>
      <vt:lpstr>Презентация PowerPoint</vt:lpstr>
      <vt:lpstr>Оцените себя: верный ответ 1 балл</vt:lpstr>
      <vt:lpstr>Презентация PowerPoint</vt:lpstr>
      <vt:lpstr>Презентация PowerPoint</vt:lpstr>
      <vt:lpstr>Оцените себя: каждый верный ответ 1 балл</vt:lpstr>
      <vt:lpstr>Презентация PowerPoint</vt:lpstr>
      <vt:lpstr>7ч 30 мин                   7ч 45мин              7ч 55 мин  на 5 минут              на 20 минут             на 30 минут          </vt:lpstr>
      <vt:lpstr>Оцени себя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svechizh1966@outlook.com</dc:creator>
  <cp:lastModifiedBy>svechizh1966@outlook.com</cp:lastModifiedBy>
  <cp:revision>19</cp:revision>
  <dcterms:created xsi:type="dcterms:W3CDTF">2024-10-06T15:33:18Z</dcterms:created>
  <dcterms:modified xsi:type="dcterms:W3CDTF">2024-10-20T21:56:35Z</dcterms:modified>
</cp:coreProperties>
</file>